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6889-4E1F-4880-A079-EFDEF7EFA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E0FC8-222A-46AB-B733-B7C12C3F5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73EC-A096-41A1-826B-A9ABC865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4934-FE65-4204-8B52-E6E07553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D118A-2AC8-40FE-B7C6-B6E5251F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49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6AE5-E452-43AE-86ED-578B3E00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74D46-0640-4410-9D3F-D9565FAB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5F53B-3255-4305-AD42-4592157E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65D8-292E-48EC-BEC5-3B5B5545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F2BE9-3C42-4539-BF45-022A0009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15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FECE28-505E-4A9F-9599-273C18AF2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E002A-D203-41B5-95D5-6B07C6FB7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AD54A-0720-45D6-9EB5-9AEA437A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93DA-9542-40CE-B662-398BDA42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17C55-794D-4F68-9AED-83610668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9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D019-BD16-4DE4-B654-65E12747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A4E1-9CC2-4A4A-91A6-8D87A8408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733F-2BA7-47AB-B744-E7FD74CB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03160-F2F6-4A70-9309-5073CA66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1E03-FCA9-46F2-B2DB-E9BE6E11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0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269E-E504-4B7D-84C6-E5E6D7B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EEF82-412E-4426-A507-1F054695C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3A5D7-0BAA-4B1F-9C44-B3886565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25A26-8E7C-4C88-ABA1-74EC6545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58211-7D35-4B7D-9F41-81A82996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89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91E2-23EF-490E-B82E-831F068F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A1C2-34C7-451A-86A4-AF55059CD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90103-13EB-4CDA-AEF9-DD1111207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0A135-DD01-49A5-8021-598E7B59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D8680-782C-4BEE-9410-3A26ED0B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57F59-D5D2-44D4-B623-A367C8D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4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FA6C-3070-4221-B5A8-65BEE5BE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81A2A-18FD-494F-A29C-E0D8120E3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E36AA-808F-4F22-A1B2-9C65394CF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6ED56-7B96-4A41-948A-B3041E703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FDCBD-B321-443B-BB27-6FE32B8CA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36E534-CF70-443D-8C83-5CD8BB5A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A3979-040D-4B4E-BAF1-58030591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5C34B-49EB-4A67-834C-C0B3BF8E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73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6205-856E-4565-BC8C-E0A5F82B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EF1C-D3DA-4A7B-9A06-B91D3F32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3047F-EAD7-435F-B4EF-26143539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39411-7BE1-4587-B4A5-6D80CB85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60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9BFE0-9F52-465A-9DCF-EE1E4E74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F3E0F-9B25-462D-B98E-023F4DA1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4A1B7-7C76-49AE-872E-5036EC96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20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5680-1E51-4B7F-B829-85440450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A9D8-C76A-474C-ABEC-10CD43E86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76558-7146-4741-9806-1E84C50FB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95D7-4CD9-4EEE-AC69-BCEF6828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F52D-B811-46C2-91F4-2654C90C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242E7-B51F-4642-9F89-12C299A5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2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AAB2-F888-466B-A0E1-A664607A3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950A2-BEFF-4368-8030-C89B34EFE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430D0-D983-414B-8E25-D65D661B4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85E35-9323-44E6-B24E-772DE052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C53FE-BF61-42D7-ACE8-1BB267EC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7CDD0-466B-4268-834A-E00814FE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45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144DA-EB1D-418F-A0BC-CB50E54D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5F4F7-EAEC-413F-8A30-0105C3C77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41DC4-2691-4CF3-85B4-56FDFC0BE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73BA2-9AD0-4827-A526-5FDE8217E37A}" type="datetimeFigureOut">
              <a:rPr lang="en-IN" smtClean="0"/>
              <a:t>30-10-2021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13438-84F9-43C2-A535-75EF50811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DEB0-AF4F-46EF-BF46-2974065E1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2C7B0-BA34-43D2-9812-321305E21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56B4-4594-4493-BC84-38666CF09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CF829-B7E4-4AC5-B288-FBFA7D5B4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4K Earth Wallpapers - Top Free 4K Earth Backgrounds - WallpaperAccess">
            <a:extLst>
              <a:ext uri="{FF2B5EF4-FFF2-40B4-BE49-F238E27FC236}">
                <a16:creationId xmlns:a16="http://schemas.microsoft.com/office/drawing/2014/main" id="{B96D72F7-1926-4991-B3F9-B1A2BBBC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DDF1A-291A-4CB3-896C-C87F723B7ADB}"/>
              </a:ext>
            </a:extLst>
          </p:cNvPr>
          <p:cNvSpPr txBox="1"/>
          <p:nvPr/>
        </p:nvSpPr>
        <p:spPr>
          <a:xfrm>
            <a:off x="248575" y="737642"/>
            <a:ext cx="4465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THE ATLAS GAME</a:t>
            </a:r>
          </a:p>
        </p:txBody>
      </p:sp>
    </p:spTree>
    <p:extLst>
      <p:ext uri="{BB962C8B-B14F-4D97-AF65-F5344CB8AC3E}">
        <p14:creationId xmlns:p14="http://schemas.microsoft.com/office/powerpoint/2010/main" val="331754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Wallpapers - Wallpaper Cave">
            <a:extLst>
              <a:ext uri="{FF2B5EF4-FFF2-40B4-BE49-F238E27FC236}">
                <a16:creationId xmlns:a16="http://schemas.microsoft.com/office/drawing/2014/main" id="{F32402D7-A44B-4633-8CC5-ABA68B23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Rules – Archive">
            <a:extLst>
              <a:ext uri="{FF2B5EF4-FFF2-40B4-BE49-F238E27FC236}">
                <a16:creationId xmlns:a16="http://schemas.microsoft.com/office/drawing/2014/main" id="{9DCAF715-BF07-4031-A5E1-79F87E639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38" y="195308"/>
            <a:ext cx="5068241" cy="16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2BC18-35B7-40A0-B96F-073ECA0A6817}"/>
              </a:ext>
            </a:extLst>
          </p:cNvPr>
          <p:cNvSpPr txBox="1"/>
          <p:nvPr/>
        </p:nvSpPr>
        <p:spPr>
          <a:xfrm>
            <a:off x="1492927" y="2032983"/>
            <a:ext cx="92061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player gets one chance to give a country before the computer goes 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This is a country only ATLAS 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inappropriate input(United states of America cant be given as </a:t>
            </a:r>
            <a:r>
              <a:rPr lang="en-US" sz="28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America)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Normal ATLAS rules apply. 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 stop playing say "I want to stop playing"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Wallpapers - Wallpaper Cave">
            <a:extLst>
              <a:ext uri="{FF2B5EF4-FFF2-40B4-BE49-F238E27FC236}">
                <a16:creationId xmlns:a16="http://schemas.microsoft.com/office/drawing/2014/main" id="{88F42F36-11B4-4FA7-B2F6-577E0D3F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8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8 objectives you should aim to achieve in your placement | Jobs and Careers  at Enterprise">
            <a:extLst>
              <a:ext uri="{FF2B5EF4-FFF2-40B4-BE49-F238E27FC236}">
                <a16:creationId xmlns:a16="http://schemas.microsoft.com/office/drawing/2014/main" id="{C13075D1-9343-4C11-865F-851D52BD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" y="257451"/>
            <a:ext cx="5345393" cy="35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D999B-9B42-4F54-8E6E-C4F416259C5C}"/>
              </a:ext>
            </a:extLst>
          </p:cNvPr>
          <p:cNvSpPr txBox="1"/>
          <p:nvPr/>
        </p:nvSpPr>
        <p:spPr>
          <a:xfrm>
            <a:off x="6660178" y="603682"/>
            <a:ext cx="4252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OUR 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13222-02E1-4F3C-9B46-6CDEDE10B8B3}"/>
              </a:ext>
            </a:extLst>
          </p:cNvPr>
          <p:cNvSpPr txBox="1"/>
          <p:nvPr/>
        </p:nvSpPr>
        <p:spPr>
          <a:xfrm>
            <a:off x="5813912" y="1953087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OUR OBJECTIVE IS TO HELP CHILDREN PLAY THE GAMES WHICH THEY USED TO PLAY BUT NOW UNABLE TO PLAY DUE TO COVID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IN FACT THIS APP HELPS CHILDREN TO LEARN ABOUT NEW COUNTRIES WITH HAVING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IN FUTURE I WOULD LIKE IT TO MAKE IT MULTIPLAYER  </a:t>
            </a:r>
          </a:p>
        </p:txBody>
      </p:sp>
    </p:spTree>
    <p:extLst>
      <p:ext uri="{BB962C8B-B14F-4D97-AF65-F5344CB8AC3E}">
        <p14:creationId xmlns:p14="http://schemas.microsoft.com/office/powerpoint/2010/main" val="138515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lack Wallpapers - Wallpaper Cave">
            <a:extLst>
              <a:ext uri="{FF2B5EF4-FFF2-40B4-BE49-F238E27FC236}">
                <a16:creationId xmlns:a16="http://schemas.microsoft.com/office/drawing/2014/main" id="{629632EF-8FF4-4C91-8912-C6333F6D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4F13C-BC40-4B0D-93EA-E6D1885E8167}"/>
              </a:ext>
            </a:extLst>
          </p:cNvPr>
          <p:cNvSpPr txBox="1"/>
          <p:nvPr/>
        </p:nvSpPr>
        <p:spPr>
          <a:xfrm>
            <a:off x="3435659" y="226636"/>
            <a:ext cx="6116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DEMO OF OUR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91632-2DDD-41FF-8822-B9F9C6A8D97E}"/>
              </a:ext>
            </a:extLst>
          </p:cNvPr>
          <p:cNvSpPr txBox="1"/>
          <p:nvPr/>
        </p:nvSpPr>
        <p:spPr>
          <a:xfrm>
            <a:off x="2112886" y="6274921"/>
            <a:ext cx="420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Press spacebar</a:t>
            </a:r>
          </a:p>
        </p:txBody>
      </p:sp>
      <p:pic>
        <p:nvPicPr>
          <p:cNvPr id="7" name="Untitled">
            <a:hlinkClick r:id="" action="ppaction://media"/>
            <a:extLst>
              <a:ext uri="{FF2B5EF4-FFF2-40B4-BE49-F238E27FC236}">
                <a16:creationId xmlns:a16="http://schemas.microsoft.com/office/drawing/2014/main" id="{356D6A0C-37AD-44FF-B64F-BA7571E2A1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4151" y="1362176"/>
            <a:ext cx="9383697" cy="4351338"/>
          </a:xfrm>
        </p:spPr>
      </p:pic>
    </p:spTree>
    <p:extLst>
      <p:ext uri="{BB962C8B-B14F-4D97-AF65-F5344CB8AC3E}">
        <p14:creationId xmlns:p14="http://schemas.microsoft.com/office/powerpoint/2010/main" val="158647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.I. Artificial Intelligence HD Wallpaper | Background Image | 1920x1080">
            <a:extLst>
              <a:ext uri="{FF2B5EF4-FFF2-40B4-BE49-F238E27FC236}">
                <a16:creationId xmlns:a16="http://schemas.microsoft.com/office/drawing/2014/main" id="{222FCB23-1F0A-4E45-A521-BD3736A0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296BC-EDB4-41E5-9270-B02C33519DAA}"/>
              </a:ext>
            </a:extLst>
          </p:cNvPr>
          <p:cNvSpPr txBox="1"/>
          <p:nvPr/>
        </p:nvSpPr>
        <p:spPr>
          <a:xfrm>
            <a:off x="2246048" y="1003177"/>
            <a:ext cx="8460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OUR APPLICATIONS TRYS TO UNDERSTAND YOU AND PLAY THE GAME AT IT’S BEST</a:t>
            </a:r>
          </a:p>
        </p:txBody>
      </p:sp>
    </p:spTree>
    <p:extLst>
      <p:ext uri="{BB962C8B-B14F-4D97-AF65-F5344CB8AC3E}">
        <p14:creationId xmlns:p14="http://schemas.microsoft.com/office/powerpoint/2010/main" val="409453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4 Better Ways to Say &amp;quot;Thank You&amp;quot; | Inc.com">
            <a:extLst>
              <a:ext uri="{FF2B5EF4-FFF2-40B4-BE49-F238E27FC236}">
                <a16:creationId xmlns:a16="http://schemas.microsoft.com/office/drawing/2014/main" id="{E8926F2C-1ED9-41AB-BA2B-CAACE9F5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10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119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Kalra</dc:creator>
  <cp:lastModifiedBy>Shivam Kalra</cp:lastModifiedBy>
  <cp:revision>5</cp:revision>
  <dcterms:created xsi:type="dcterms:W3CDTF">2021-10-30T06:12:06Z</dcterms:created>
  <dcterms:modified xsi:type="dcterms:W3CDTF">2021-10-30T06:32:50Z</dcterms:modified>
</cp:coreProperties>
</file>